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93" r:id="rId2"/>
    <p:sldId id="256" r:id="rId3"/>
    <p:sldId id="394" r:id="rId4"/>
    <p:sldId id="395" r:id="rId5"/>
    <p:sldId id="391" r:id="rId6"/>
    <p:sldId id="381" r:id="rId7"/>
    <p:sldId id="369" r:id="rId8"/>
    <p:sldId id="406" r:id="rId9"/>
    <p:sldId id="407" r:id="rId10"/>
    <p:sldId id="396" r:id="rId11"/>
    <p:sldId id="397" r:id="rId12"/>
    <p:sldId id="405" r:id="rId13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08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5E850-3CFE-4F67-B112-A05F17E40EEA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809152D-8C3C-4749-8637-D710FBA65486}">
      <dgm:prSet phldrT="[Текст]" custT="1"/>
      <dgm:spPr/>
      <dgm:t>
        <a:bodyPr/>
        <a:lstStyle/>
        <a:p>
          <a:r>
            <a:rPr lang="ru-RU" sz="1600" b="1" dirty="0">
              <a:latin typeface="+mn-lt"/>
              <a:cs typeface="Arial" panose="020B0604020202020204" pitchFamily="34" charset="0"/>
            </a:rPr>
            <a:t>УЧАСТНИКИ ИС(И)</a:t>
          </a:r>
        </a:p>
      </dgm:t>
    </dgm:pt>
    <dgm:pt modelId="{262D6C75-F2AC-4D20-9892-1B1254A87434}" type="parTrans" cxnId="{21BCC2B4-50DD-404C-BEA8-2B3108FFB1CE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006BF-2C53-4AA2-B4DA-BD3781B6A93E}" type="sibTrans" cxnId="{21BCC2B4-50DD-404C-BEA8-2B3108FFB1CE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D60C9-79EA-4CAF-8BBA-93478FDFA639}">
      <dgm:prSet phldrT="[Текст]" custT="1"/>
      <dgm:spPr/>
      <dgm:t>
        <a:bodyPr/>
        <a:lstStyle/>
        <a:p>
          <a:r>
            <a:rPr lang="ru-RU" sz="1400" b="1" dirty="0">
              <a:latin typeface="+mn-lt"/>
              <a:cs typeface="Arial" panose="020B0604020202020204" pitchFamily="34" charset="0"/>
            </a:rPr>
            <a:t>ВЫПУСКНИКИ ТЕКУЩЕГО ГОДА обучающиеся 11(12) классов ОО</a:t>
          </a:r>
        </a:p>
      </dgm:t>
    </dgm:pt>
    <dgm:pt modelId="{F548C843-588C-440C-B1CA-578FDC452690}" type="parTrans" cxnId="{CD9F6776-E277-45F2-A8CD-9D112191875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9FCEF-E10A-4F4C-835C-1931839C9981}" type="sibTrans" cxnId="{CD9F6776-E277-45F2-A8CD-9D112191875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CB34E-3BB4-41B1-9782-56F58691F4E8}">
      <dgm:prSet phldrT="[Текст]" custT="1"/>
      <dgm:spPr/>
      <dgm:t>
        <a:bodyPr/>
        <a:lstStyle/>
        <a:p>
          <a:r>
            <a:rPr lang="ru-RU" sz="1600" b="1" dirty="0">
              <a:latin typeface="+mn-lt"/>
              <a:cs typeface="Arial" panose="020B0604020202020204" pitchFamily="34" charset="0"/>
            </a:rPr>
            <a:t>ЭКСТЕРНЫ</a:t>
          </a:r>
        </a:p>
      </dgm:t>
    </dgm:pt>
    <dgm:pt modelId="{CD2C77CF-C229-46B1-AFE8-8750B701C23D}" type="parTrans" cxnId="{A0A359EC-7B4A-4185-AD5D-9FE974A5CFF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7D1D9-AF9B-4FC0-8EFF-2E3D2F8F19D6}" type="sibTrans" cxnId="{A0A359EC-7B4A-4185-AD5D-9FE974A5CFF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3A29F-0869-4FAE-97BB-1BE49D33A22D}" type="pres">
      <dgm:prSet presAssocID="{31E5E850-3CFE-4F67-B112-A05F17E40E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F26C0D-74D7-41D3-AF75-B06FA5DB322B}" type="pres">
      <dgm:prSet presAssocID="{C809152D-8C3C-4749-8637-D710FBA65486}" presName="hierRoot1" presStyleCnt="0"/>
      <dgm:spPr/>
    </dgm:pt>
    <dgm:pt modelId="{4863AA63-0FDC-4683-BA60-DE6721A0A324}" type="pres">
      <dgm:prSet presAssocID="{C809152D-8C3C-4749-8637-D710FBA65486}" presName="composite" presStyleCnt="0"/>
      <dgm:spPr/>
    </dgm:pt>
    <dgm:pt modelId="{266EC5B5-AD9B-470B-8410-7AA622CD5310}" type="pres">
      <dgm:prSet presAssocID="{C809152D-8C3C-4749-8637-D710FBA65486}" presName="background" presStyleLbl="node0" presStyleIdx="0" presStyleCnt="1"/>
      <dgm:spPr/>
    </dgm:pt>
    <dgm:pt modelId="{64564CD4-6AEC-4320-9B54-4DC2D81A9F67}" type="pres">
      <dgm:prSet presAssocID="{C809152D-8C3C-4749-8637-D710FBA65486}" presName="text" presStyleLbl="fgAcc0" presStyleIdx="0" presStyleCnt="1" custScaleX="204033">
        <dgm:presLayoutVars>
          <dgm:chPref val="3"/>
        </dgm:presLayoutVars>
      </dgm:prSet>
      <dgm:spPr/>
    </dgm:pt>
    <dgm:pt modelId="{B10F6A5D-C3C4-4C38-86D5-4CA18E31DB34}" type="pres">
      <dgm:prSet presAssocID="{C809152D-8C3C-4749-8637-D710FBA65486}" presName="hierChild2" presStyleCnt="0"/>
      <dgm:spPr/>
    </dgm:pt>
    <dgm:pt modelId="{9ECC236B-1078-42F1-B655-FC7D4D111D4F}" type="pres">
      <dgm:prSet presAssocID="{F548C843-588C-440C-B1CA-578FDC452690}" presName="Name10" presStyleLbl="parChTrans1D2" presStyleIdx="0" presStyleCnt="2"/>
      <dgm:spPr/>
    </dgm:pt>
    <dgm:pt modelId="{D1F1D565-B632-4795-9D6C-5562D70727F7}" type="pres">
      <dgm:prSet presAssocID="{608D60C9-79EA-4CAF-8BBA-93478FDFA639}" presName="hierRoot2" presStyleCnt="0"/>
      <dgm:spPr/>
    </dgm:pt>
    <dgm:pt modelId="{F5E49C69-258E-4900-926A-540601A7CE42}" type="pres">
      <dgm:prSet presAssocID="{608D60C9-79EA-4CAF-8BBA-93478FDFA639}" presName="composite2" presStyleCnt="0"/>
      <dgm:spPr/>
    </dgm:pt>
    <dgm:pt modelId="{B0DE1A7B-EEC4-4E3F-9C6C-192CDFEA2F3A}" type="pres">
      <dgm:prSet presAssocID="{608D60C9-79EA-4CAF-8BBA-93478FDFA639}" presName="background2" presStyleLbl="node2" presStyleIdx="0" presStyleCnt="2"/>
      <dgm:spPr/>
    </dgm:pt>
    <dgm:pt modelId="{11E5A3F9-7F31-4631-A90B-F82F4D51B89B}" type="pres">
      <dgm:prSet presAssocID="{608D60C9-79EA-4CAF-8BBA-93478FDFA639}" presName="text2" presStyleLbl="fgAcc2" presStyleIdx="0" presStyleCnt="2" custScaleX="265829" custScaleY="187726" custLinFactNeighborX="-67221" custLinFactNeighborY="-4933">
        <dgm:presLayoutVars>
          <dgm:chPref val="3"/>
        </dgm:presLayoutVars>
      </dgm:prSet>
      <dgm:spPr/>
    </dgm:pt>
    <dgm:pt modelId="{533CBF7F-40EC-40D6-ACEF-782415DF294D}" type="pres">
      <dgm:prSet presAssocID="{608D60C9-79EA-4CAF-8BBA-93478FDFA639}" presName="hierChild3" presStyleCnt="0"/>
      <dgm:spPr/>
    </dgm:pt>
    <dgm:pt modelId="{A9FF0017-AE0D-4E41-ABB2-916CA09F938B}" type="pres">
      <dgm:prSet presAssocID="{CD2C77CF-C229-46B1-AFE8-8750B701C23D}" presName="Name10" presStyleLbl="parChTrans1D2" presStyleIdx="1" presStyleCnt="2"/>
      <dgm:spPr/>
    </dgm:pt>
    <dgm:pt modelId="{72D8E275-B81B-4C12-AC62-7447B6AE159B}" type="pres">
      <dgm:prSet presAssocID="{32ECB34E-3BB4-41B1-9782-56F58691F4E8}" presName="hierRoot2" presStyleCnt="0"/>
      <dgm:spPr/>
    </dgm:pt>
    <dgm:pt modelId="{F2B291DD-A6F5-4DA2-B655-0B0C2E630C52}" type="pres">
      <dgm:prSet presAssocID="{32ECB34E-3BB4-41B1-9782-56F58691F4E8}" presName="composite2" presStyleCnt="0"/>
      <dgm:spPr/>
    </dgm:pt>
    <dgm:pt modelId="{D5C454F2-AB5B-4C87-AE64-5F2F05FE4CE4}" type="pres">
      <dgm:prSet presAssocID="{32ECB34E-3BB4-41B1-9782-56F58691F4E8}" presName="background2" presStyleLbl="node2" presStyleIdx="1" presStyleCnt="2"/>
      <dgm:spPr/>
    </dgm:pt>
    <dgm:pt modelId="{B7E6CCBC-A2DE-4ABA-A234-A7C02DC807F7}" type="pres">
      <dgm:prSet presAssocID="{32ECB34E-3BB4-41B1-9782-56F58691F4E8}" presName="text2" presStyleLbl="fgAcc2" presStyleIdx="1" presStyleCnt="2" custScaleX="210787" custLinFactNeighborX="15914" custLinFactNeighborY="12917">
        <dgm:presLayoutVars>
          <dgm:chPref val="3"/>
        </dgm:presLayoutVars>
      </dgm:prSet>
      <dgm:spPr/>
    </dgm:pt>
    <dgm:pt modelId="{DFA2CBEE-AFC3-4344-9A3A-AABE4B3A627F}" type="pres">
      <dgm:prSet presAssocID="{32ECB34E-3BB4-41B1-9782-56F58691F4E8}" presName="hierChild3" presStyleCnt="0"/>
      <dgm:spPr/>
    </dgm:pt>
  </dgm:ptLst>
  <dgm:cxnLst>
    <dgm:cxn modelId="{87B59900-6EB5-4D06-BE70-EFF693BDA297}" type="presOf" srcId="{608D60C9-79EA-4CAF-8BBA-93478FDFA639}" destId="{11E5A3F9-7F31-4631-A90B-F82F4D51B89B}" srcOrd="0" destOrd="0" presId="urn:microsoft.com/office/officeart/2005/8/layout/hierarchy1"/>
    <dgm:cxn modelId="{07A43415-B546-4634-AFD3-373DA8D83D7C}" type="presOf" srcId="{CD2C77CF-C229-46B1-AFE8-8750B701C23D}" destId="{A9FF0017-AE0D-4E41-ABB2-916CA09F938B}" srcOrd="0" destOrd="0" presId="urn:microsoft.com/office/officeart/2005/8/layout/hierarchy1"/>
    <dgm:cxn modelId="{2B3FBA34-884C-433E-9A3E-62A48E5E2556}" type="presOf" srcId="{31E5E850-3CFE-4F67-B112-A05F17E40EEA}" destId="{8953A29F-0869-4FAE-97BB-1BE49D33A22D}" srcOrd="0" destOrd="0" presId="urn:microsoft.com/office/officeart/2005/8/layout/hierarchy1"/>
    <dgm:cxn modelId="{5DB01E61-1D9C-4B92-90B2-7748DB3A2152}" type="presOf" srcId="{32ECB34E-3BB4-41B1-9782-56F58691F4E8}" destId="{B7E6CCBC-A2DE-4ABA-A234-A7C02DC807F7}" srcOrd="0" destOrd="0" presId="urn:microsoft.com/office/officeart/2005/8/layout/hierarchy1"/>
    <dgm:cxn modelId="{CD9F6776-E277-45F2-A8CD-9D1121918757}" srcId="{C809152D-8C3C-4749-8637-D710FBA65486}" destId="{608D60C9-79EA-4CAF-8BBA-93478FDFA639}" srcOrd="0" destOrd="0" parTransId="{F548C843-588C-440C-B1CA-578FDC452690}" sibTransId="{F0E9FCEF-E10A-4F4C-835C-1931839C9981}"/>
    <dgm:cxn modelId="{45068E9E-0754-4736-A8BA-EB06CDE35210}" type="presOf" srcId="{C809152D-8C3C-4749-8637-D710FBA65486}" destId="{64564CD4-6AEC-4320-9B54-4DC2D81A9F67}" srcOrd="0" destOrd="0" presId="urn:microsoft.com/office/officeart/2005/8/layout/hierarchy1"/>
    <dgm:cxn modelId="{21BCC2B4-50DD-404C-BEA8-2B3108FFB1CE}" srcId="{31E5E850-3CFE-4F67-B112-A05F17E40EEA}" destId="{C809152D-8C3C-4749-8637-D710FBA65486}" srcOrd="0" destOrd="0" parTransId="{262D6C75-F2AC-4D20-9892-1B1254A87434}" sibTransId="{D24006BF-2C53-4AA2-B4DA-BD3781B6A93E}"/>
    <dgm:cxn modelId="{3C0540BA-EA58-4B99-B16C-A9726D39F20C}" type="presOf" srcId="{F548C843-588C-440C-B1CA-578FDC452690}" destId="{9ECC236B-1078-42F1-B655-FC7D4D111D4F}" srcOrd="0" destOrd="0" presId="urn:microsoft.com/office/officeart/2005/8/layout/hierarchy1"/>
    <dgm:cxn modelId="{A0A359EC-7B4A-4185-AD5D-9FE974A5CFF9}" srcId="{C809152D-8C3C-4749-8637-D710FBA65486}" destId="{32ECB34E-3BB4-41B1-9782-56F58691F4E8}" srcOrd="1" destOrd="0" parTransId="{CD2C77CF-C229-46B1-AFE8-8750B701C23D}" sibTransId="{A277D1D9-AF9B-4FC0-8EFF-2E3D2F8F19D6}"/>
    <dgm:cxn modelId="{6B0CD54A-A81C-44B6-878B-47D394E213AB}" type="presParOf" srcId="{8953A29F-0869-4FAE-97BB-1BE49D33A22D}" destId="{F6F26C0D-74D7-41D3-AF75-B06FA5DB322B}" srcOrd="0" destOrd="0" presId="urn:microsoft.com/office/officeart/2005/8/layout/hierarchy1"/>
    <dgm:cxn modelId="{F165040B-1DF8-4D7A-BD8B-1A20BDA35D01}" type="presParOf" srcId="{F6F26C0D-74D7-41D3-AF75-B06FA5DB322B}" destId="{4863AA63-0FDC-4683-BA60-DE6721A0A324}" srcOrd="0" destOrd="0" presId="urn:microsoft.com/office/officeart/2005/8/layout/hierarchy1"/>
    <dgm:cxn modelId="{BE1E6C2E-549F-4319-85AC-EB11F3DF475C}" type="presParOf" srcId="{4863AA63-0FDC-4683-BA60-DE6721A0A324}" destId="{266EC5B5-AD9B-470B-8410-7AA622CD5310}" srcOrd="0" destOrd="0" presId="urn:microsoft.com/office/officeart/2005/8/layout/hierarchy1"/>
    <dgm:cxn modelId="{504F3297-6B64-40F8-9A89-FA51EBD79E31}" type="presParOf" srcId="{4863AA63-0FDC-4683-BA60-DE6721A0A324}" destId="{64564CD4-6AEC-4320-9B54-4DC2D81A9F67}" srcOrd="1" destOrd="0" presId="urn:microsoft.com/office/officeart/2005/8/layout/hierarchy1"/>
    <dgm:cxn modelId="{AD107B65-EC39-4961-B2B8-713802EFF5CB}" type="presParOf" srcId="{F6F26C0D-74D7-41D3-AF75-B06FA5DB322B}" destId="{B10F6A5D-C3C4-4C38-86D5-4CA18E31DB34}" srcOrd="1" destOrd="0" presId="urn:microsoft.com/office/officeart/2005/8/layout/hierarchy1"/>
    <dgm:cxn modelId="{C16304E1-6506-4BEB-998D-3303A0CF0482}" type="presParOf" srcId="{B10F6A5D-C3C4-4C38-86D5-4CA18E31DB34}" destId="{9ECC236B-1078-42F1-B655-FC7D4D111D4F}" srcOrd="0" destOrd="0" presId="urn:microsoft.com/office/officeart/2005/8/layout/hierarchy1"/>
    <dgm:cxn modelId="{01DF5EA0-D223-4CAB-B409-85DFE1AC551C}" type="presParOf" srcId="{B10F6A5D-C3C4-4C38-86D5-4CA18E31DB34}" destId="{D1F1D565-B632-4795-9D6C-5562D70727F7}" srcOrd="1" destOrd="0" presId="urn:microsoft.com/office/officeart/2005/8/layout/hierarchy1"/>
    <dgm:cxn modelId="{7B54BAD9-FD7C-4623-910B-6E71833BE863}" type="presParOf" srcId="{D1F1D565-B632-4795-9D6C-5562D70727F7}" destId="{F5E49C69-258E-4900-926A-540601A7CE42}" srcOrd="0" destOrd="0" presId="urn:microsoft.com/office/officeart/2005/8/layout/hierarchy1"/>
    <dgm:cxn modelId="{A3B55B68-2A89-4376-A957-707BB208A3E6}" type="presParOf" srcId="{F5E49C69-258E-4900-926A-540601A7CE42}" destId="{B0DE1A7B-EEC4-4E3F-9C6C-192CDFEA2F3A}" srcOrd="0" destOrd="0" presId="urn:microsoft.com/office/officeart/2005/8/layout/hierarchy1"/>
    <dgm:cxn modelId="{FFDF6B05-8BFB-4A2F-9EDA-9CBA0FADE5D0}" type="presParOf" srcId="{F5E49C69-258E-4900-926A-540601A7CE42}" destId="{11E5A3F9-7F31-4631-A90B-F82F4D51B89B}" srcOrd="1" destOrd="0" presId="urn:microsoft.com/office/officeart/2005/8/layout/hierarchy1"/>
    <dgm:cxn modelId="{5F953492-1F06-426F-8100-81AEE4D1196B}" type="presParOf" srcId="{D1F1D565-B632-4795-9D6C-5562D70727F7}" destId="{533CBF7F-40EC-40D6-ACEF-782415DF294D}" srcOrd="1" destOrd="0" presId="urn:microsoft.com/office/officeart/2005/8/layout/hierarchy1"/>
    <dgm:cxn modelId="{881D5BFB-50C1-4B0E-B672-79172A15041B}" type="presParOf" srcId="{B10F6A5D-C3C4-4C38-86D5-4CA18E31DB34}" destId="{A9FF0017-AE0D-4E41-ABB2-916CA09F938B}" srcOrd="2" destOrd="0" presId="urn:microsoft.com/office/officeart/2005/8/layout/hierarchy1"/>
    <dgm:cxn modelId="{12E15C98-1264-429E-8148-6A6BB1A236E9}" type="presParOf" srcId="{B10F6A5D-C3C4-4C38-86D5-4CA18E31DB34}" destId="{72D8E275-B81B-4C12-AC62-7447B6AE159B}" srcOrd="3" destOrd="0" presId="urn:microsoft.com/office/officeart/2005/8/layout/hierarchy1"/>
    <dgm:cxn modelId="{053000A1-40D7-4EA9-874C-3376B986B278}" type="presParOf" srcId="{72D8E275-B81B-4C12-AC62-7447B6AE159B}" destId="{F2B291DD-A6F5-4DA2-B655-0B0C2E630C52}" srcOrd="0" destOrd="0" presId="urn:microsoft.com/office/officeart/2005/8/layout/hierarchy1"/>
    <dgm:cxn modelId="{2709AF00-8DCE-4176-BE41-0DDF60835E5F}" type="presParOf" srcId="{F2B291DD-A6F5-4DA2-B655-0B0C2E630C52}" destId="{D5C454F2-AB5B-4C87-AE64-5F2F05FE4CE4}" srcOrd="0" destOrd="0" presId="urn:microsoft.com/office/officeart/2005/8/layout/hierarchy1"/>
    <dgm:cxn modelId="{09C90257-BAB9-4FF6-93EC-159E728D395C}" type="presParOf" srcId="{F2B291DD-A6F5-4DA2-B655-0B0C2E630C52}" destId="{B7E6CCBC-A2DE-4ABA-A234-A7C02DC807F7}" srcOrd="1" destOrd="0" presId="urn:microsoft.com/office/officeart/2005/8/layout/hierarchy1"/>
    <dgm:cxn modelId="{A50B0129-AD56-42B5-97AC-20CDC6431844}" type="presParOf" srcId="{72D8E275-B81B-4C12-AC62-7447B6AE159B}" destId="{DFA2CBEE-AFC3-4344-9A3A-AABE4B3A62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1415D-0FE9-4F68-B4C0-CB169324722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6B950C-C026-4543-9A4A-F62D0E2FCE7E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 –нравственные ориентиры в жизни человека</a:t>
          </a:r>
        </a:p>
      </dgm:t>
    </dgm:pt>
    <dgm:pt modelId="{ACCA3FCA-8E7F-466F-BC36-10C66F04BC7E}" type="parTrans" cxnId="{21F33EF2-CC30-4E8B-BB3B-678C6555E79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44299-B696-4618-9059-41FB5FF3B2C2}" type="sibTrans" cxnId="{21F33EF2-CC30-4E8B-BB3B-678C6555E79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A24BB-3B37-46A2-A386-05BC99FD5DA2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мир человека и его личные качества.</a:t>
          </a:r>
        </a:p>
      </dgm:t>
    </dgm:pt>
    <dgm:pt modelId="{6BC7C92A-DB45-4A4E-8706-FFF2D158523E}" type="parTrans" cxnId="{D650FF41-4EBB-4E60-9678-88CEEA0F47B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E544A-1D98-4E67-B691-3273E11A557D}" type="sibTrans" cxnId="{D650FF41-4EBB-4E60-9678-88CEEA0F47B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51194-43F6-4C79-9F11-AC97771B9922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человека к другому человеку (окружению), нравственные идеалы и выбор между добром и злом.</a:t>
          </a:r>
        </a:p>
      </dgm:t>
    </dgm:pt>
    <dgm:pt modelId="{824A8981-F288-42FC-8ED3-18161A37F159}" type="parTrans" cxnId="{2A8C83C4-0422-4E9E-A8ED-7BA0E2CA773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A0568-813D-427A-BF34-B5D6884AB1A5}" type="sibTrans" cxnId="{2A8C83C4-0422-4E9E-A8ED-7BA0E2CA773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C6D88-C58E-4837-AF25-6CDFEFF9AD8B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общество, отечество в жизни человека.                        </a:t>
          </a:r>
        </a:p>
      </dgm:t>
    </dgm:pt>
    <dgm:pt modelId="{656F2952-63DA-4A1D-B436-00FCEA44ED68}" type="parTrans" cxnId="{D25BA152-0D66-4792-9745-19095AA0C7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12506-B7B8-4A1B-A602-FDD0797C0DB6}" type="sibTrans" cxnId="{D25BA152-0D66-4792-9745-19095AA0C7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E45A5-7754-4EC0-8E0F-B244EC0B6B3D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род; семейные ценности и традиции.</a:t>
          </a:r>
        </a:p>
      </dgm:t>
    </dgm:pt>
    <dgm:pt modelId="{543C02FA-BE14-45EA-A2C3-DAADC5335D2D}" type="parTrans" cxnId="{072B9992-D054-4381-9B13-580E748550A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E29B5-72D4-4B48-9E97-783DAFD22C94}" type="sibTrans" cxnId="{072B9992-D054-4381-9B13-580E748550A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7E6C3-7419-4520-848F-473EA62CF2D9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Свобода человека и ее ограничения.</a:t>
          </a:r>
        </a:p>
      </dgm:t>
    </dgm:pt>
    <dgm:pt modelId="{28D66A59-A687-43B0-8699-4ACC2433C2E1}" type="parTrans" cxnId="{F28784F9-12B2-4FBB-9017-F3BCEDF7179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F2A4E-A103-48B0-98CF-020C7CCD1DCC}" type="sibTrans" cxnId="{F28784F9-12B2-4FBB-9017-F3BCEDF7179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3EB9F-F8FE-4AEA-B224-D847A85FB43D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Познание человеком самого себя.</a:t>
          </a:r>
        </a:p>
      </dgm:t>
    </dgm:pt>
    <dgm:pt modelId="{08323A46-4A34-4162-88A6-5D4F2E208CBF}" type="parTrans" cxnId="{B31D63DD-CC64-4CF1-B6CE-3509F9664B1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33B6B-8D30-44CE-85A0-13E83DC12524}" type="sibTrans" cxnId="{B31D63DD-CC64-4CF1-B6CE-3509F9664B1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40307-E0D2-4BCC-ABE0-422718687877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и общество.</a:t>
          </a:r>
        </a:p>
      </dgm:t>
    </dgm:pt>
    <dgm:pt modelId="{7B9C4388-7AE2-4DBD-A722-E2AC325B59BC}" type="parTrans" cxnId="{AA4CE3B4-A926-4315-A1C1-E70A666FC27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2B461-9D6E-4531-962D-EEC8887E9F21}" type="sibTrans" cxnId="{AA4CE3B4-A926-4315-A1C1-E70A666FC27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A1A72-1385-4766-839C-263253EE5DD9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Родина, государство, гражданская позиция.</a:t>
          </a:r>
        </a:p>
      </dgm:t>
    </dgm:pt>
    <dgm:pt modelId="{C1B37F62-4A30-4E19-811C-A318CFF3D152}" type="parTrans" cxnId="{A5B0577E-9FFD-4628-A469-4BBD84D8A96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FF746-F6E1-46FB-A2F1-74ED857081FD}" type="sibTrans" cxnId="{A5B0577E-9FFD-4628-A469-4BBD84D8A96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ABA1D-83C2-4FD7-83C3-15383566F7B2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культура в жизни человека.</a:t>
          </a:r>
        </a:p>
      </dgm:t>
    </dgm:pt>
    <dgm:pt modelId="{388001B6-0FD6-494A-97B0-6971AA3F95D9}" type="parTrans" cxnId="{759A8657-5F41-4518-842C-936E56E332A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96434-CE2C-4DD2-83CA-103550D139DD}" type="sibTrans" cxnId="{759A8657-5F41-4518-842C-936E56E332A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439EC-57CF-4E70-BAAE-66E2D0EEE395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человек.</a:t>
          </a:r>
        </a:p>
      </dgm:t>
    </dgm:pt>
    <dgm:pt modelId="{92FD64EC-63C8-4387-A173-4BC2A08FCFCB}" type="parTrans" cxnId="{AB642D05-F2F8-45E4-B884-08EA9B662B7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972F8-3E52-4A3C-A44E-CB802D16E2A2}" type="sibTrans" cxnId="{AB642D05-F2F8-45E4-B884-08EA9B662B7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3BDA0-1401-4393-ACE0-F68C009D05C5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Наука и человек.</a:t>
          </a:r>
        </a:p>
      </dgm:t>
    </dgm:pt>
    <dgm:pt modelId="{748A4ED2-9FB9-4049-AC3B-E5F6F5248B3E}" type="parTrans" cxnId="{DD572F6E-2D97-4F7F-9485-26E4EF8BF4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32E3D-65D3-49D4-9077-D1D6CF413975}" type="sibTrans" cxnId="{DD572F6E-2D97-4F7F-9485-26E4EF8BF4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5335A-DA0C-4ACB-ABCF-2CDFAA15C46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Искусство и человек.</a:t>
          </a:r>
        </a:p>
      </dgm:t>
    </dgm:pt>
    <dgm:pt modelId="{30854852-373F-41E0-B73F-39432DE8BC9E}" type="parTrans" cxnId="{E0BE4B68-42F3-46A5-8A36-90B54EDA1C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FE482-E0EF-4BBC-8ECC-2656EBF028C2}" type="sibTrans" cxnId="{E0BE4B68-42F3-46A5-8A36-90B54EDA1C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C1BC0-2A43-4FF0-9A70-5DF41D59D9D4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 и языковая личность.</a:t>
          </a:r>
        </a:p>
      </dgm:t>
    </dgm:pt>
    <dgm:pt modelId="{01705FA5-34C2-46B8-9321-F2D1995D5A45}" type="parTrans" cxnId="{80E799D2-ACDB-4E65-ADA7-C7A64D78D18D}">
      <dgm:prSet/>
      <dgm:spPr/>
      <dgm:t>
        <a:bodyPr/>
        <a:lstStyle/>
        <a:p>
          <a:endParaRPr lang="ru-RU" sz="1400"/>
        </a:p>
      </dgm:t>
    </dgm:pt>
    <dgm:pt modelId="{155521AE-0E90-4D59-A1EF-A189607E2910}" type="sibTrans" cxnId="{80E799D2-ACDB-4E65-ADA7-C7A64D78D18D}">
      <dgm:prSet/>
      <dgm:spPr/>
      <dgm:t>
        <a:bodyPr/>
        <a:lstStyle/>
        <a:p>
          <a:endParaRPr lang="ru-RU" sz="1400"/>
        </a:p>
      </dgm:t>
    </dgm:pt>
    <dgm:pt modelId="{B7034C62-7B8D-4C2E-BD47-5588163C1528}" type="pres">
      <dgm:prSet presAssocID="{EC31415D-0FE9-4F68-B4C0-CB1693247221}" presName="Name0" presStyleCnt="0">
        <dgm:presLayoutVars>
          <dgm:dir/>
          <dgm:animLvl val="lvl"/>
          <dgm:resizeHandles/>
        </dgm:presLayoutVars>
      </dgm:prSet>
      <dgm:spPr/>
    </dgm:pt>
    <dgm:pt modelId="{86D6A049-15C8-4D8C-9B95-20CD735D01A3}" type="pres">
      <dgm:prSet presAssocID="{7E6B950C-C026-4543-9A4A-F62D0E2FCE7E}" presName="linNode" presStyleCnt="0"/>
      <dgm:spPr/>
    </dgm:pt>
    <dgm:pt modelId="{C933942E-7147-4C25-A1D0-1A5667B2C027}" type="pres">
      <dgm:prSet presAssocID="{7E6B950C-C026-4543-9A4A-F62D0E2FCE7E}" presName="parentShp" presStyleLbl="node1" presStyleIdx="0" presStyleCnt="3" custScaleX="83088" custScaleY="107530">
        <dgm:presLayoutVars>
          <dgm:bulletEnabled val="1"/>
        </dgm:presLayoutVars>
      </dgm:prSet>
      <dgm:spPr/>
    </dgm:pt>
    <dgm:pt modelId="{862DCCA1-7012-4CF3-A3DD-811D428094C6}" type="pres">
      <dgm:prSet presAssocID="{7E6B950C-C026-4543-9A4A-F62D0E2FCE7E}" presName="childShp" presStyleLbl="bgAccFollowNode1" presStyleIdx="0" presStyleCnt="3" custScaleY="185428">
        <dgm:presLayoutVars>
          <dgm:bulletEnabled val="1"/>
        </dgm:presLayoutVars>
      </dgm:prSet>
      <dgm:spPr/>
    </dgm:pt>
    <dgm:pt modelId="{4BE783FE-4287-4DF2-B4F5-EDC70769DD17}" type="pres">
      <dgm:prSet presAssocID="{31C44299-B696-4618-9059-41FB5FF3B2C2}" presName="spacing" presStyleCnt="0"/>
      <dgm:spPr/>
    </dgm:pt>
    <dgm:pt modelId="{E644185B-BDE3-46A3-9975-76EEFB1A5FFF}" type="pres">
      <dgm:prSet presAssocID="{24DC6D88-C58E-4837-AF25-6CDFEFF9AD8B}" presName="linNode" presStyleCnt="0"/>
      <dgm:spPr/>
    </dgm:pt>
    <dgm:pt modelId="{FD1C89F2-9F07-4B03-841C-B42C107DF6F4}" type="pres">
      <dgm:prSet presAssocID="{24DC6D88-C58E-4837-AF25-6CDFEFF9AD8B}" presName="parentShp" presStyleLbl="node1" presStyleIdx="1" presStyleCnt="3" custScaleX="76327" custScaleY="81917" custLinFactNeighborX="547" custLinFactNeighborY="-14670">
        <dgm:presLayoutVars>
          <dgm:bulletEnabled val="1"/>
        </dgm:presLayoutVars>
      </dgm:prSet>
      <dgm:spPr/>
    </dgm:pt>
    <dgm:pt modelId="{E8A6EE34-5F4A-4392-BD9A-FB20A8012ABE}" type="pres">
      <dgm:prSet presAssocID="{24DC6D88-C58E-4837-AF25-6CDFEFF9AD8B}" presName="childShp" presStyleLbl="bgAccFollowNode1" presStyleIdx="1" presStyleCnt="3" custScaleY="119966" custLinFactNeighborX="5811" custLinFactNeighborY="-12223">
        <dgm:presLayoutVars>
          <dgm:bulletEnabled val="1"/>
        </dgm:presLayoutVars>
      </dgm:prSet>
      <dgm:spPr/>
    </dgm:pt>
    <dgm:pt modelId="{CFE937F1-9A30-44F4-8B81-E5350EB49204}" type="pres">
      <dgm:prSet presAssocID="{B3A12506-B7B8-4A1B-A602-FDD0797C0DB6}" presName="spacing" presStyleCnt="0"/>
      <dgm:spPr/>
    </dgm:pt>
    <dgm:pt modelId="{430DE12E-DA72-4256-9E43-8F7F23A63849}" type="pres">
      <dgm:prSet presAssocID="{EE2ABA1D-83C2-4FD7-83C3-15383566F7B2}" presName="linNode" presStyleCnt="0"/>
      <dgm:spPr/>
    </dgm:pt>
    <dgm:pt modelId="{82836AB2-C4AE-4A83-913D-F133388EF1BC}" type="pres">
      <dgm:prSet presAssocID="{EE2ABA1D-83C2-4FD7-83C3-15383566F7B2}" presName="parentShp" presStyleLbl="node1" presStyleIdx="2" presStyleCnt="3" custScaleX="81683" custScaleY="76725" custLinFactNeighborX="1037" custLinFactNeighborY="-14278">
        <dgm:presLayoutVars>
          <dgm:bulletEnabled val="1"/>
        </dgm:presLayoutVars>
      </dgm:prSet>
      <dgm:spPr/>
    </dgm:pt>
    <dgm:pt modelId="{621E7D85-CD2A-45EC-9896-CCF2770F1D2B}" type="pres">
      <dgm:prSet presAssocID="{EE2ABA1D-83C2-4FD7-83C3-15383566F7B2}" presName="childShp" presStyleLbl="bgAccFollowNode1" presStyleIdx="2" presStyleCnt="3" custScaleY="118210" custLinFactNeighborX="8838" custLinFactNeighborY="-15137">
        <dgm:presLayoutVars>
          <dgm:bulletEnabled val="1"/>
        </dgm:presLayoutVars>
      </dgm:prSet>
      <dgm:spPr/>
    </dgm:pt>
  </dgm:ptLst>
  <dgm:cxnLst>
    <dgm:cxn modelId="{06E78603-895D-4443-83C1-27BCF801FC92}" type="presOf" srcId="{EE2ABA1D-83C2-4FD7-83C3-15383566F7B2}" destId="{82836AB2-C4AE-4A83-913D-F133388EF1BC}" srcOrd="0" destOrd="0" presId="urn:microsoft.com/office/officeart/2005/8/layout/vList6"/>
    <dgm:cxn modelId="{AB642D05-F2F8-45E4-B884-08EA9B662B71}" srcId="{EE2ABA1D-83C2-4FD7-83C3-15383566F7B2}" destId="{D0C439EC-57CF-4E70-BAAE-66E2D0EEE395}" srcOrd="0" destOrd="0" parTransId="{92FD64EC-63C8-4387-A173-4BC2A08FCFCB}" sibTransId="{8EE972F8-3E52-4A3C-A44E-CB802D16E2A2}"/>
    <dgm:cxn modelId="{7062EB09-8069-4CA9-94CE-6925B6CBBE7C}" type="presOf" srcId="{D0C439EC-57CF-4E70-BAAE-66E2D0EEE395}" destId="{621E7D85-CD2A-45EC-9896-CCF2770F1D2B}" srcOrd="0" destOrd="0" presId="urn:microsoft.com/office/officeart/2005/8/layout/vList6"/>
    <dgm:cxn modelId="{33B0D729-8FB9-414B-9F1C-92D3C3FBC818}" type="presOf" srcId="{FAD7E6C3-7419-4520-848F-473EA62CF2D9}" destId="{862DCCA1-7012-4CF3-A3DD-811D428094C6}" srcOrd="0" destOrd="3" presId="urn:microsoft.com/office/officeart/2005/8/layout/vList6"/>
    <dgm:cxn modelId="{8DB10835-D0EC-4188-8239-A7EC383FC77C}" type="presOf" srcId="{9B6A24BB-3B37-46A2-A386-05BC99FD5DA2}" destId="{862DCCA1-7012-4CF3-A3DD-811D428094C6}" srcOrd="0" destOrd="0" presId="urn:microsoft.com/office/officeart/2005/8/layout/vList6"/>
    <dgm:cxn modelId="{CDC29935-D6C1-4AA2-8F8E-EC15CDF60D41}" type="presOf" srcId="{24DC6D88-C58E-4837-AF25-6CDFEFF9AD8B}" destId="{FD1C89F2-9F07-4B03-841C-B42C107DF6F4}" srcOrd="0" destOrd="0" presId="urn:microsoft.com/office/officeart/2005/8/layout/vList6"/>
    <dgm:cxn modelId="{D650FF41-4EBB-4E60-9678-88CEEA0F47BC}" srcId="{7E6B950C-C026-4543-9A4A-F62D0E2FCE7E}" destId="{9B6A24BB-3B37-46A2-A386-05BC99FD5DA2}" srcOrd="0" destOrd="0" parTransId="{6BC7C92A-DB45-4A4E-8706-FFF2D158523E}" sibTransId="{699E544A-1D98-4E67-B691-3273E11A557D}"/>
    <dgm:cxn modelId="{E0BE4B68-42F3-46A5-8A36-90B54EDA1C54}" srcId="{EE2ABA1D-83C2-4FD7-83C3-15383566F7B2}" destId="{8C15335A-DA0C-4ACB-ABCF-2CDFAA15C46B}" srcOrd="2" destOrd="0" parTransId="{30854852-373F-41E0-B73F-39432DE8BC9E}" sibTransId="{71EFE482-E0EF-4BBC-8ECC-2656EBF028C2}"/>
    <dgm:cxn modelId="{DD572F6E-2D97-4F7F-9485-26E4EF8BF4E1}" srcId="{EE2ABA1D-83C2-4FD7-83C3-15383566F7B2}" destId="{DE03BDA0-1401-4393-ACE0-F68C009D05C5}" srcOrd="1" destOrd="0" parTransId="{748A4ED2-9FB9-4049-AC3B-E5F6F5248B3E}" sibTransId="{5E632E3D-65D3-49D4-9077-D1D6CF413975}"/>
    <dgm:cxn modelId="{D25BA152-0D66-4792-9745-19095AA0C78A}" srcId="{EC31415D-0FE9-4F68-B4C0-CB1693247221}" destId="{24DC6D88-C58E-4837-AF25-6CDFEFF9AD8B}" srcOrd="1" destOrd="0" parTransId="{656F2952-63DA-4A1D-B436-00FCEA44ED68}" sibTransId="{B3A12506-B7B8-4A1B-A602-FDD0797C0DB6}"/>
    <dgm:cxn modelId="{76F2D456-D90D-4BCD-B935-7CEA32AA0DC0}" type="presOf" srcId="{EC31415D-0FE9-4F68-B4C0-CB1693247221}" destId="{B7034C62-7B8D-4C2E-BD47-5588163C1528}" srcOrd="0" destOrd="0" presId="urn:microsoft.com/office/officeart/2005/8/layout/vList6"/>
    <dgm:cxn modelId="{759A8657-5F41-4518-842C-936E56E332AC}" srcId="{EC31415D-0FE9-4F68-B4C0-CB1693247221}" destId="{EE2ABA1D-83C2-4FD7-83C3-15383566F7B2}" srcOrd="2" destOrd="0" parTransId="{388001B6-0FD6-494A-97B0-6971AA3F95D9}" sibTransId="{E7B96434-CE2C-4DD2-83CA-103550D139DD}"/>
    <dgm:cxn modelId="{34510279-19F2-43B2-A04F-8CF6CA33EC6E}" type="presOf" srcId="{A68E45A5-7754-4EC0-8E0F-B244EC0B6B3D}" destId="{E8A6EE34-5F4A-4392-BD9A-FB20A8012ABE}" srcOrd="0" destOrd="0" presId="urn:microsoft.com/office/officeart/2005/8/layout/vList6"/>
    <dgm:cxn modelId="{A5B0577E-9FFD-4628-A469-4BBD84D8A964}" srcId="{24DC6D88-C58E-4837-AF25-6CDFEFF9AD8B}" destId="{71BA1A72-1385-4766-839C-263253EE5DD9}" srcOrd="2" destOrd="0" parTransId="{C1B37F62-4A30-4E19-811C-A318CFF3D152}" sibTransId="{CB8FF746-F6E1-46FB-A2F1-74ED857081FD}"/>
    <dgm:cxn modelId="{6E7AF881-A857-4D70-AF51-2AB8AF459AA5}" type="presOf" srcId="{7E6B950C-C026-4543-9A4A-F62D0E2FCE7E}" destId="{C933942E-7147-4C25-A1D0-1A5667B2C027}" srcOrd="0" destOrd="0" presId="urn:microsoft.com/office/officeart/2005/8/layout/vList6"/>
    <dgm:cxn modelId="{3D22CD8F-56B0-4682-8207-153A593E0E41}" type="presOf" srcId="{71BA1A72-1385-4766-839C-263253EE5DD9}" destId="{E8A6EE34-5F4A-4392-BD9A-FB20A8012ABE}" srcOrd="0" destOrd="2" presId="urn:microsoft.com/office/officeart/2005/8/layout/vList6"/>
    <dgm:cxn modelId="{072B9992-D054-4381-9B13-580E748550A7}" srcId="{24DC6D88-C58E-4837-AF25-6CDFEFF9AD8B}" destId="{A68E45A5-7754-4EC0-8E0F-B244EC0B6B3D}" srcOrd="0" destOrd="0" parTransId="{543C02FA-BE14-45EA-A2C3-DAADC5335D2D}" sibTransId="{277E29B5-72D4-4B48-9E97-783DAFD22C94}"/>
    <dgm:cxn modelId="{9F7B16A1-CB96-4F83-86D6-AF221DCDA580}" type="presOf" srcId="{56B40307-E0D2-4BCC-ABE0-422718687877}" destId="{E8A6EE34-5F4A-4392-BD9A-FB20A8012ABE}" srcOrd="0" destOrd="1" presId="urn:microsoft.com/office/officeart/2005/8/layout/vList6"/>
    <dgm:cxn modelId="{0C6221AD-C729-4063-9C6C-F243108E1808}" type="presOf" srcId="{8C15335A-DA0C-4ACB-ABCF-2CDFAA15C46B}" destId="{621E7D85-CD2A-45EC-9896-CCF2770F1D2B}" srcOrd="0" destOrd="2" presId="urn:microsoft.com/office/officeart/2005/8/layout/vList6"/>
    <dgm:cxn modelId="{AA4CE3B4-A926-4315-A1C1-E70A666FC27B}" srcId="{24DC6D88-C58E-4837-AF25-6CDFEFF9AD8B}" destId="{56B40307-E0D2-4BCC-ABE0-422718687877}" srcOrd="1" destOrd="0" parTransId="{7B9C4388-7AE2-4DBD-A722-E2AC325B59BC}" sibTransId="{3E82B461-9D6E-4531-962D-EEC8887E9F21}"/>
    <dgm:cxn modelId="{2A8C83C4-0422-4E9E-A8ED-7BA0E2CA7737}" srcId="{7E6B950C-C026-4543-9A4A-F62D0E2FCE7E}" destId="{5A351194-43F6-4C79-9F11-AC97771B9922}" srcOrd="1" destOrd="0" parTransId="{824A8981-F288-42FC-8ED3-18161A37F159}" sibTransId="{3B6A0568-813D-427A-BF34-B5D6884AB1A5}"/>
    <dgm:cxn modelId="{85F7CFC9-C04E-433C-89FE-522816040E4E}" type="presOf" srcId="{0453EB9F-F8FE-4AEA-B224-D847A85FB43D}" destId="{862DCCA1-7012-4CF3-A3DD-811D428094C6}" srcOrd="0" destOrd="2" presId="urn:microsoft.com/office/officeart/2005/8/layout/vList6"/>
    <dgm:cxn modelId="{21933FCD-FB00-400F-9FE0-02DF93854C3A}" type="presOf" srcId="{DE03BDA0-1401-4393-ACE0-F68C009D05C5}" destId="{621E7D85-CD2A-45EC-9896-CCF2770F1D2B}" srcOrd="0" destOrd="1" presId="urn:microsoft.com/office/officeart/2005/8/layout/vList6"/>
    <dgm:cxn modelId="{80E799D2-ACDB-4E65-ADA7-C7A64D78D18D}" srcId="{EE2ABA1D-83C2-4FD7-83C3-15383566F7B2}" destId="{3A5C1BC0-2A43-4FF0-9A70-5DF41D59D9D4}" srcOrd="3" destOrd="0" parTransId="{01705FA5-34C2-46B8-9321-F2D1995D5A45}" sibTransId="{155521AE-0E90-4D59-A1EF-A189607E2910}"/>
    <dgm:cxn modelId="{B31D63DD-CC64-4CF1-B6CE-3509F9664B1B}" srcId="{7E6B950C-C026-4543-9A4A-F62D0E2FCE7E}" destId="{0453EB9F-F8FE-4AEA-B224-D847A85FB43D}" srcOrd="2" destOrd="0" parTransId="{08323A46-4A34-4162-88A6-5D4F2E208CBF}" sibTransId="{FA133B6B-8D30-44CE-85A0-13E83DC12524}"/>
    <dgm:cxn modelId="{B40DCAE2-5D91-481D-BC20-AAE4FCC2E767}" type="presOf" srcId="{3A5C1BC0-2A43-4FF0-9A70-5DF41D59D9D4}" destId="{621E7D85-CD2A-45EC-9896-CCF2770F1D2B}" srcOrd="0" destOrd="3" presId="urn:microsoft.com/office/officeart/2005/8/layout/vList6"/>
    <dgm:cxn modelId="{21F33EF2-CC30-4E8B-BB3B-678C6555E79E}" srcId="{EC31415D-0FE9-4F68-B4C0-CB1693247221}" destId="{7E6B950C-C026-4543-9A4A-F62D0E2FCE7E}" srcOrd="0" destOrd="0" parTransId="{ACCA3FCA-8E7F-466F-BC36-10C66F04BC7E}" sibTransId="{31C44299-B696-4618-9059-41FB5FF3B2C2}"/>
    <dgm:cxn modelId="{F28784F9-12B2-4FBB-9017-F3BCEDF71799}" srcId="{7E6B950C-C026-4543-9A4A-F62D0E2FCE7E}" destId="{FAD7E6C3-7419-4520-848F-473EA62CF2D9}" srcOrd="3" destOrd="0" parTransId="{28D66A59-A687-43B0-8699-4ACC2433C2E1}" sibTransId="{941F2A4E-A103-48B0-98CF-020C7CCD1DCC}"/>
    <dgm:cxn modelId="{C5FE3AFC-85D7-4B05-9EF4-5E1D45B4EC68}" type="presOf" srcId="{5A351194-43F6-4C79-9F11-AC97771B9922}" destId="{862DCCA1-7012-4CF3-A3DD-811D428094C6}" srcOrd="0" destOrd="1" presId="urn:microsoft.com/office/officeart/2005/8/layout/vList6"/>
    <dgm:cxn modelId="{1AAE0249-1486-4B3D-B95E-6476A5F1648C}" type="presParOf" srcId="{B7034C62-7B8D-4C2E-BD47-5588163C1528}" destId="{86D6A049-15C8-4D8C-9B95-20CD735D01A3}" srcOrd="0" destOrd="0" presId="urn:microsoft.com/office/officeart/2005/8/layout/vList6"/>
    <dgm:cxn modelId="{CCB90FDA-9255-4662-AA57-481D830B8825}" type="presParOf" srcId="{86D6A049-15C8-4D8C-9B95-20CD735D01A3}" destId="{C933942E-7147-4C25-A1D0-1A5667B2C027}" srcOrd="0" destOrd="0" presId="urn:microsoft.com/office/officeart/2005/8/layout/vList6"/>
    <dgm:cxn modelId="{88C63EB0-F232-493A-84F9-A12CFAC44DB6}" type="presParOf" srcId="{86D6A049-15C8-4D8C-9B95-20CD735D01A3}" destId="{862DCCA1-7012-4CF3-A3DD-811D428094C6}" srcOrd="1" destOrd="0" presId="urn:microsoft.com/office/officeart/2005/8/layout/vList6"/>
    <dgm:cxn modelId="{B229D38D-95D2-4153-9FAA-B0ADE9BC4B62}" type="presParOf" srcId="{B7034C62-7B8D-4C2E-BD47-5588163C1528}" destId="{4BE783FE-4287-4DF2-B4F5-EDC70769DD17}" srcOrd="1" destOrd="0" presId="urn:microsoft.com/office/officeart/2005/8/layout/vList6"/>
    <dgm:cxn modelId="{C7D0B3FB-D2BB-4CFF-AECB-BDA9280AB419}" type="presParOf" srcId="{B7034C62-7B8D-4C2E-BD47-5588163C1528}" destId="{E644185B-BDE3-46A3-9975-76EEFB1A5FFF}" srcOrd="2" destOrd="0" presId="urn:microsoft.com/office/officeart/2005/8/layout/vList6"/>
    <dgm:cxn modelId="{F08A7AB0-E17B-40BA-B910-06BF35EB3BDF}" type="presParOf" srcId="{E644185B-BDE3-46A3-9975-76EEFB1A5FFF}" destId="{FD1C89F2-9F07-4B03-841C-B42C107DF6F4}" srcOrd="0" destOrd="0" presId="urn:microsoft.com/office/officeart/2005/8/layout/vList6"/>
    <dgm:cxn modelId="{772ACE8F-9331-454B-894A-16898A3F5CBA}" type="presParOf" srcId="{E644185B-BDE3-46A3-9975-76EEFB1A5FFF}" destId="{E8A6EE34-5F4A-4392-BD9A-FB20A8012ABE}" srcOrd="1" destOrd="0" presId="urn:microsoft.com/office/officeart/2005/8/layout/vList6"/>
    <dgm:cxn modelId="{09BA3DB6-FC0C-4246-A897-E9B01D0120B6}" type="presParOf" srcId="{B7034C62-7B8D-4C2E-BD47-5588163C1528}" destId="{CFE937F1-9A30-44F4-8B81-E5350EB49204}" srcOrd="3" destOrd="0" presId="urn:microsoft.com/office/officeart/2005/8/layout/vList6"/>
    <dgm:cxn modelId="{76B4057B-26F9-4AEB-A309-EDAF5E33D83D}" type="presParOf" srcId="{B7034C62-7B8D-4C2E-BD47-5588163C1528}" destId="{430DE12E-DA72-4256-9E43-8F7F23A63849}" srcOrd="4" destOrd="0" presId="urn:microsoft.com/office/officeart/2005/8/layout/vList6"/>
    <dgm:cxn modelId="{1D0F8AD5-336A-4E7F-B8B1-0E0041DF1BE1}" type="presParOf" srcId="{430DE12E-DA72-4256-9E43-8F7F23A63849}" destId="{82836AB2-C4AE-4A83-913D-F133388EF1BC}" srcOrd="0" destOrd="0" presId="urn:microsoft.com/office/officeart/2005/8/layout/vList6"/>
    <dgm:cxn modelId="{14E4F79B-D5A8-4067-A267-339CBF0A1EE8}" type="presParOf" srcId="{430DE12E-DA72-4256-9E43-8F7F23A63849}" destId="{621E7D85-CD2A-45EC-9896-CCF2770F1D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F0017-AE0D-4E41-ABB2-916CA09F938B}">
      <dsp:nvSpPr>
        <dsp:cNvPr id="0" name=""/>
        <dsp:cNvSpPr/>
      </dsp:nvSpPr>
      <dsp:spPr>
        <a:xfrm>
          <a:off x="2136361" y="563080"/>
          <a:ext cx="1234108" cy="31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88"/>
              </a:lnTo>
              <a:lnTo>
                <a:pt x="1234108" y="239888"/>
              </a:lnTo>
              <a:lnTo>
                <a:pt x="1234108" y="319194"/>
              </a:lnTo>
            </a:path>
          </a:pathLst>
        </a:cu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236B-1078-42F1-B655-FC7D4D111D4F}">
      <dsp:nvSpPr>
        <dsp:cNvPr id="0" name=""/>
        <dsp:cNvSpPr/>
      </dsp:nvSpPr>
      <dsp:spPr>
        <a:xfrm>
          <a:off x="1042734" y="563080"/>
          <a:ext cx="1093626" cy="222160"/>
        </a:xfrm>
        <a:custGeom>
          <a:avLst/>
          <a:gdLst/>
          <a:ahLst/>
          <a:cxnLst/>
          <a:rect l="0" t="0" r="0" b="0"/>
          <a:pathLst>
            <a:path>
              <a:moveTo>
                <a:pt x="1093626" y="0"/>
              </a:moveTo>
              <a:lnTo>
                <a:pt x="1093626" y="142853"/>
              </a:lnTo>
              <a:lnTo>
                <a:pt x="0" y="142853"/>
              </a:lnTo>
              <a:lnTo>
                <a:pt x="0" y="222160"/>
              </a:lnTo>
            </a:path>
          </a:pathLst>
        </a:cu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EC5B5-AD9B-470B-8410-7AA622CD5310}">
      <dsp:nvSpPr>
        <dsp:cNvPr id="0" name=""/>
        <dsp:cNvSpPr/>
      </dsp:nvSpPr>
      <dsp:spPr>
        <a:xfrm>
          <a:off x="1263018" y="19469"/>
          <a:ext cx="1746685" cy="543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64CD4-6AEC-4320-9B54-4DC2D81A9F67}">
      <dsp:nvSpPr>
        <dsp:cNvPr id="0" name=""/>
        <dsp:cNvSpPr/>
      </dsp:nvSpPr>
      <dsp:spPr>
        <a:xfrm>
          <a:off x="1358138" y="109833"/>
          <a:ext cx="1746685" cy="543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cs typeface="Arial" panose="020B0604020202020204" pitchFamily="34" charset="0"/>
            </a:rPr>
            <a:t>УЧАСТНИКИ ИС(И)</a:t>
          </a:r>
        </a:p>
      </dsp:txBody>
      <dsp:txXfrm>
        <a:off x="1374060" y="125755"/>
        <a:ext cx="1714841" cy="511766"/>
      </dsp:txXfrm>
    </dsp:sp>
    <dsp:sp modelId="{B0DE1A7B-EEC4-4E3F-9C6C-192CDFEA2F3A}">
      <dsp:nvSpPr>
        <dsp:cNvPr id="0" name=""/>
        <dsp:cNvSpPr/>
      </dsp:nvSpPr>
      <dsp:spPr>
        <a:xfrm>
          <a:off x="-95119" y="785240"/>
          <a:ext cx="2275708" cy="1020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5A3F9-7F31-4631-A90B-F82F4D51B89B}">
      <dsp:nvSpPr>
        <dsp:cNvPr id="0" name=""/>
        <dsp:cNvSpPr/>
      </dsp:nvSpPr>
      <dsp:spPr>
        <a:xfrm>
          <a:off x="0" y="875604"/>
          <a:ext cx="2275708" cy="1020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cs typeface="Arial" panose="020B0604020202020204" pitchFamily="34" charset="0"/>
            </a:rPr>
            <a:t>ВЫПУСКНИКИ ТЕКУЩЕГО ГОДА обучающиеся 11(12) классов ОО</a:t>
          </a:r>
        </a:p>
      </dsp:txBody>
      <dsp:txXfrm>
        <a:off x="29889" y="905493"/>
        <a:ext cx="2215930" cy="960720"/>
      </dsp:txXfrm>
    </dsp:sp>
    <dsp:sp modelId="{D5C454F2-AB5B-4C87-AE64-5F2F05FE4CE4}">
      <dsp:nvSpPr>
        <dsp:cNvPr id="0" name=""/>
        <dsp:cNvSpPr/>
      </dsp:nvSpPr>
      <dsp:spPr>
        <a:xfrm>
          <a:off x="2468216" y="882275"/>
          <a:ext cx="1804505" cy="543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6CCBC-A2DE-4ABA-A234-A7C02DC807F7}">
      <dsp:nvSpPr>
        <dsp:cNvPr id="0" name=""/>
        <dsp:cNvSpPr/>
      </dsp:nvSpPr>
      <dsp:spPr>
        <a:xfrm>
          <a:off x="2563336" y="972639"/>
          <a:ext cx="1804505" cy="543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  <a:cs typeface="Arial" panose="020B0604020202020204" pitchFamily="34" charset="0"/>
            </a:rPr>
            <a:t>ЭКСТЕРНЫ</a:t>
          </a:r>
        </a:p>
      </dsp:txBody>
      <dsp:txXfrm>
        <a:off x="2579258" y="988561"/>
        <a:ext cx="1772661" cy="511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CCA1-7012-4CF3-A3DD-811D428094C6}">
      <dsp:nvSpPr>
        <dsp:cNvPr id="0" name=""/>
        <dsp:cNvSpPr/>
      </dsp:nvSpPr>
      <dsp:spPr>
        <a:xfrm>
          <a:off x="2232401" y="782"/>
          <a:ext cx="3653039" cy="17446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мир человека и его личные качества.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человека к другому человеку (окружению), нравственные идеалы и выбор между добром и злом.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Познание человеком самого себя.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Свобода человека и ее ограничения.</a:t>
          </a:r>
        </a:p>
      </dsp:txBody>
      <dsp:txXfrm>
        <a:off x="2232401" y="218860"/>
        <a:ext cx="2998804" cy="1308470"/>
      </dsp:txXfrm>
    </dsp:sp>
    <dsp:sp modelId="{C933942E-7147-4C25-A1D0-1A5667B2C027}">
      <dsp:nvSpPr>
        <dsp:cNvPr id="0" name=""/>
        <dsp:cNvSpPr/>
      </dsp:nvSpPr>
      <dsp:spPr>
        <a:xfrm>
          <a:off x="208909" y="367239"/>
          <a:ext cx="2023491" cy="1011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 –нравственные ориентиры в жизни человека</a:t>
          </a:r>
        </a:p>
      </dsp:txBody>
      <dsp:txXfrm>
        <a:off x="258297" y="416627"/>
        <a:ext cx="1924715" cy="912935"/>
      </dsp:txXfrm>
    </dsp:sp>
    <dsp:sp modelId="{E8A6EE34-5F4A-4392-BD9A-FB20A8012ABE}">
      <dsp:nvSpPr>
        <dsp:cNvPr id="0" name=""/>
        <dsp:cNvSpPr/>
      </dsp:nvSpPr>
      <dsp:spPr>
        <a:xfrm>
          <a:off x="2291592" y="1724493"/>
          <a:ext cx="3653039" cy="1128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род; семейные ценности и традиции.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и общество.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Родина, государство, гражданская позиция.</a:t>
          </a:r>
        </a:p>
      </dsp:txBody>
      <dsp:txXfrm>
        <a:off x="2291592" y="1865583"/>
        <a:ext cx="3229770" cy="846537"/>
      </dsp:txXfrm>
    </dsp:sp>
    <dsp:sp modelId="{FD1C89F2-9F07-4B03-841C-B42C107DF6F4}">
      <dsp:nvSpPr>
        <dsp:cNvPr id="0" name=""/>
        <dsp:cNvSpPr/>
      </dsp:nvSpPr>
      <dsp:spPr>
        <a:xfrm>
          <a:off x="311219" y="1880464"/>
          <a:ext cx="1858837" cy="770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общество, отечество в жизни человека.                        </a:t>
          </a:r>
        </a:p>
      </dsp:txBody>
      <dsp:txXfrm>
        <a:off x="348843" y="1918088"/>
        <a:ext cx="1783589" cy="695479"/>
      </dsp:txXfrm>
    </dsp:sp>
    <dsp:sp modelId="{621E7D85-CD2A-45EC-9896-CCF2770F1D2B}">
      <dsp:nvSpPr>
        <dsp:cNvPr id="0" name=""/>
        <dsp:cNvSpPr/>
      </dsp:nvSpPr>
      <dsp:spPr>
        <a:xfrm>
          <a:off x="2430530" y="2919880"/>
          <a:ext cx="3653039" cy="1112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человек.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Наука и человек.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Искусство и человек.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 и языковая личность.</a:t>
          </a:r>
        </a:p>
      </dsp:txBody>
      <dsp:txXfrm>
        <a:off x="2430530" y="3058904"/>
        <a:ext cx="3235966" cy="834147"/>
      </dsp:txXfrm>
    </dsp:sp>
    <dsp:sp modelId="{82836AB2-C4AE-4A83-913D-F133388EF1BC}">
      <dsp:nvSpPr>
        <dsp:cNvPr id="0" name=""/>
        <dsp:cNvSpPr/>
      </dsp:nvSpPr>
      <dsp:spPr>
        <a:xfrm>
          <a:off x="263900" y="3123120"/>
          <a:ext cx="1989274" cy="7218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культура в жизни человека.</a:t>
          </a:r>
        </a:p>
      </dsp:txBody>
      <dsp:txXfrm>
        <a:off x="299139" y="3158359"/>
        <a:ext cx="1918796" cy="65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A7A2-3415-4F5D-9816-161B90A9FF22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1C82-D7DC-4A08-8295-D04BBB461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0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7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по критериям допускаются сочинения, соответствующие требованиям 1 и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Первое требование – это объём сочинения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объем –минимальный 250 слов, оптимальный -350 слов), второе требование –самостоятельное написание сочинения. Сочинение оценивается по пяти критериям, из которых ключевыми являются 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теме» и «Аргументация».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сочинение 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успешно пройти данные критерии и хотя бы один из оставшихся трёх.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Ответственный</a:t>
            </a:r>
            <a:r>
              <a:rPr lang="ru-RU" baseline="0" dirty="0"/>
              <a:t> от ОО, которая направляет ОН,  должен ознакомить </a:t>
            </a:r>
            <a:r>
              <a:rPr lang="ru-RU" dirty="0"/>
              <a:t>ОН</a:t>
            </a:r>
            <a:r>
              <a:rPr lang="ru-RU" baseline="0" dirty="0"/>
              <a:t> с порядком проведения ИС(И) и заполнить удостоверение ОН (дату, место, адрес и </a:t>
            </a:r>
            <a:r>
              <a:rPr lang="ru-RU" baseline="0" dirty="0" err="1"/>
              <a:t>т.д</a:t>
            </a:r>
            <a:r>
              <a:rPr lang="ru-RU" baseline="0" dirty="0"/>
              <a:t>) в соответствии с приложением 1приказа СУ № 484-од.</a:t>
            </a:r>
          </a:p>
          <a:p>
            <a:r>
              <a:rPr lang="ru-RU" baseline="0" dirty="0"/>
              <a:t>ОН в день проведения ИС(И) не позднее 9.30 прибывает в ОО, в которую распределен по приказу СУ № 484-од, при себе иметь паспорт, удостоверение ОН и АКТ ОН приложение 3 к приказу №484-од.</a:t>
            </a:r>
          </a:p>
          <a:p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свободно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месту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b="0" spc="-39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помехи выполнению своих обязанностей членам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lang="ru-RU" sz="1200" b="0" spc="-4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200" b="0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0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ИС(И).</a:t>
            </a:r>
            <a:r>
              <a:rPr lang="ru-RU" sz="1200" b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200" b="0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sz="1200" b="0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</a:t>
            </a:r>
            <a:r>
              <a:rPr lang="ru-RU" sz="1200" b="0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200" b="0" spc="-39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200" b="0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</a:p>
          <a:p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проверяет</a:t>
            </a:r>
            <a:r>
              <a:rPr lang="ru-RU" sz="1200" b="0" spc="-5" baseline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ли информация о заполнении</a:t>
            </a:r>
            <a:r>
              <a:rPr lang="ru-RU" sz="1200" b="0" spc="-5" baseline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 на доске, стенде или другое.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ли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</a:t>
            </a:r>
            <a:r>
              <a:rPr lang="ru-RU" sz="12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 участников ИС(И)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r>
              <a:rPr lang="ru-RU" sz="1200" spc="-5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другое место.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аудитории,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2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участников</a:t>
            </a:r>
            <a:r>
              <a:rPr lang="ru-RU"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и работоспособность часов.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знать,</a:t>
            </a:r>
            <a:r>
              <a:rPr lang="ru-RU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разрешается и что запрещается брать с собой участникам ИС(И).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dirty="0"/>
              <a:t>Разрешается : ручку, документ удостоверяющий</a:t>
            </a:r>
            <a:r>
              <a:rPr lang="ru-RU" b="0" baseline="0" dirty="0"/>
              <a:t> личность, лекарства, питание (при необходимости), специальные технические средства для участников с ОВЗ и детей инвалидов, инвалидов.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0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5F65D83-536F-88F5-987A-11152D47C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10CB5B6-3B65-C7E3-2D4E-3B6C220A7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38A26D-FF81-4617-B221-E271A4B61391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s://clck.ru/3QWiYF" TargetMode="Externa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307AD-7182-1801-6209-61E885398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086680" cy="2934877"/>
          </a:xfrm>
        </p:spPr>
        <p:txBody>
          <a:bodyPr/>
          <a:lstStyle/>
          <a:p>
            <a:r>
              <a:rPr lang="ru-RU" sz="5400" dirty="0"/>
              <a:t>Общешкольное родительское собрание 11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345DC6-E464-935F-DD1D-294A8E25F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361575" cy="6088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27.11.2025</a:t>
            </a:r>
          </a:p>
        </p:txBody>
      </p:sp>
    </p:spTree>
    <p:extLst>
      <p:ext uri="{BB962C8B-B14F-4D97-AF65-F5344CB8AC3E}">
        <p14:creationId xmlns:p14="http://schemas.microsoft.com/office/powerpoint/2010/main" val="416512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4">
            <a:extLst>
              <a:ext uri="{FF2B5EF4-FFF2-40B4-BE49-F238E27FC236}">
                <a16:creationId xmlns:a16="http://schemas.microsoft.com/office/drawing/2014/main" id="{3B44D9AB-C84A-4846-6125-86FBCD7C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>
                <a:solidFill>
                  <a:srgbClr val="0000FF"/>
                </a:solidFill>
              </a:rPr>
              <a:t>Медаль «За особые успехи в учении» I степени</a:t>
            </a:r>
            <a:br>
              <a:rPr lang="ru-RU" altLang="ru-RU" sz="2800">
                <a:solidFill>
                  <a:srgbClr val="0000FF"/>
                </a:solidFill>
              </a:rPr>
            </a:b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66563" name="Объект 5">
            <a:extLst>
              <a:ext uri="{FF2B5EF4-FFF2-40B4-BE49-F238E27FC236}">
                <a16:creationId xmlns:a16="http://schemas.microsoft.com/office/drawing/2014/main" id="{A0F53008-EB41-25BE-F923-64DB1E8F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2052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altLang="ru-RU" b="1" i="1" dirty="0">
                <a:solidFill>
                  <a:srgbClr val="0000FF"/>
                </a:solidFill>
              </a:rPr>
              <a:t>Медаль «За особые успехи в учении» I</a:t>
            </a:r>
            <a:r>
              <a:rPr lang="ru-RU" altLang="ru-RU" i="1" dirty="0">
                <a:solidFill>
                  <a:srgbClr val="0000FF"/>
                </a:solidFill>
              </a:rPr>
              <a:t> степени </a:t>
            </a:r>
            <a:r>
              <a:rPr lang="ru-RU" altLang="ru-RU" i="1" dirty="0"/>
              <a:t>вручается выпускникам, имеющим итоговые оценки </a:t>
            </a:r>
            <a:r>
              <a:rPr lang="ru-RU" altLang="ru-RU" i="1" dirty="0">
                <a:solidFill>
                  <a:srgbClr val="0000FF"/>
                </a:solidFill>
              </a:rPr>
              <a:t>успеваемости «отлично» </a:t>
            </a:r>
            <a:r>
              <a:rPr lang="ru-RU" altLang="ru-RU" i="1" dirty="0"/>
              <a:t>по всем учебным предметам и набравшим:</a:t>
            </a:r>
            <a:br>
              <a:rPr lang="ru-RU" altLang="ru-RU" dirty="0"/>
            </a:br>
            <a:r>
              <a:rPr lang="ru-RU" altLang="ru-RU" i="1" dirty="0"/>
              <a:t>→ не менее </a:t>
            </a:r>
            <a:r>
              <a:rPr lang="ru-RU" altLang="ru-RU" i="1" dirty="0">
                <a:solidFill>
                  <a:srgbClr val="FF0000"/>
                </a:solidFill>
              </a:rPr>
              <a:t>70 баллов</a:t>
            </a:r>
            <a:r>
              <a:rPr lang="ru-RU" altLang="ru-RU" i="1" dirty="0"/>
              <a:t> на едином государственном экзамене (далее – ЕГЭ) по учебному предмету </a:t>
            </a:r>
            <a:r>
              <a:rPr lang="ru-RU" altLang="ru-RU" i="1" dirty="0">
                <a:solidFill>
                  <a:srgbClr val="FF0000"/>
                </a:solidFill>
              </a:rPr>
              <a:t>«Русский язык»;</a:t>
            </a:r>
            <a:br>
              <a:rPr lang="ru-RU" altLang="ru-RU" dirty="0"/>
            </a:br>
            <a:r>
              <a:rPr lang="ru-RU" altLang="ru-RU" i="1" dirty="0"/>
              <a:t>→ не менее </a:t>
            </a:r>
            <a:r>
              <a:rPr lang="ru-RU" altLang="ru-RU" i="1" dirty="0">
                <a:solidFill>
                  <a:srgbClr val="FF0000"/>
                </a:solidFill>
              </a:rPr>
              <a:t>70 баллов </a:t>
            </a:r>
            <a:r>
              <a:rPr lang="ru-RU" altLang="ru-RU" i="1" dirty="0"/>
              <a:t>на ЕГЭ по </a:t>
            </a:r>
            <a:r>
              <a:rPr lang="ru-RU" altLang="ru-RU" i="1" dirty="0">
                <a:solidFill>
                  <a:srgbClr val="FF0000"/>
                </a:solidFill>
              </a:rPr>
              <a:t>одному из сдаваемых учебных предметов;</a:t>
            </a:r>
          </a:p>
          <a:p>
            <a:pPr>
              <a:defRPr/>
            </a:pPr>
            <a:endParaRPr lang="ru-RU" altLang="ru-RU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altLang="ru-RU" dirty="0">
                <a:solidFill>
                  <a:srgbClr val="FF0000"/>
                </a:solidFill>
              </a:rPr>
              <a:t> Без учета повторной аттестации!!!</a:t>
            </a:r>
            <a:endParaRPr lang="ru-RU" altLang="ru-RU" dirty="0"/>
          </a:p>
          <a:p>
            <a:pPr marL="0" indent="0" algn="ctr">
              <a:buNone/>
              <a:defRPr/>
            </a:pP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4">
            <a:extLst>
              <a:ext uri="{FF2B5EF4-FFF2-40B4-BE49-F238E27FC236}">
                <a16:creationId xmlns:a16="http://schemas.microsoft.com/office/drawing/2014/main" id="{AF17C62A-B653-3683-C80D-3DEE756E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>
                <a:solidFill>
                  <a:srgbClr val="0000FF"/>
                </a:solidFill>
              </a:rPr>
              <a:t>Медаль «За особые успехи в учении» II </a:t>
            </a:r>
            <a:r>
              <a:rPr lang="ru-RU" altLang="ru-RU" sz="2800" i="1">
                <a:solidFill>
                  <a:srgbClr val="0000FF"/>
                </a:solidFill>
              </a:rPr>
              <a:t>степени</a:t>
            </a:r>
            <a:endParaRPr lang="ru-RU" altLang="ru-RU" sz="2800">
              <a:solidFill>
                <a:srgbClr val="0000FF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36762C-46F4-FCCF-8985-BEA08DAE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205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i="1" dirty="0">
                <a:solidFill>
                  <a:srgbClr val="0000FF"/>
                </a:solidFill>
              </a:rPr>
              <a:t>Медаль «За особые успехи в учении» II </a:t>
            </a:r>
            <a:r>
              <a:rPr lang="ru-RU" i="1" dirty="0">
                <a:solidFill>
                  <a:srgbClr val="0000FF"/>
                </a:solidFill>
              </a:rPr>
              <a:t>степени </a:t>
            </a:r>
            <a:r>
              <a:rPr lang="ru-RU" i="1" dirty="0"/>
              <a:t>вручается выпускникам, имеющим по всем учебным предметам</a:t>
            </a:r>
            <a:r>
              <a:rPr lang="en-US" i="1" dirty="0"/>
              <a:t> </a:t>
            </a:r>
            <a:r>
              <a:rPr lang="ru-RU" i="1" dirty="0"/>
              <a:t>учебного плана </a:t>
            </a:r>
            <a:r>
              <a:rPr lang="ru-RU" i="1" dirty="0">
                <a:solidFill>
                  <a:srgbClr val="0000FF"/>
                </a:solidFill>
              </a:rPr>
              <a:t>итоговые оценки успеваемости «отлично» и не более двух оценок «хорошо»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i="1" dirty="0"/>
              <a:t>и набравшим:</a:t>
            </a:r>
            <a:br>
              <a:rPr lang="ru-RU" dirty="0"/>
            </a:br>
            <a:r>
              <a:rPr lang="ru-RU" i="1" dirty="0"/>
              <a:t>→ не менее </a:t>
            </a:r>
            <a:r>
              <a:rPr lang="ru-RU" i="1" dirty="0">
                <a:solidFill>
                  <a:srgbClr val="FF0000"/>
                </a:solidFill>
              </a:rPr>
              <a:t>60 баллов </a:t>
            </a:r>
            <a:r>
              <a:rPr lang="ru-RU" i="1" dirty="0"/>
              <a:t>на ЕГЭ по учебному предмету </a:t>
            </a:r>
            <a:r>
              <a:rPr lang="ru-RU" i="1" dirty="0">
                <a:solidFill>
                  <a:srgbClr val="FF0000"/>
                </a:solidFill>
              </a:rPr>
              <a:t>«Русский язык»;</a:t>
            </a:r>
            <a:br>
              <a:rPr lang="ru-RU" dirty="0"/>
            </a:br>
            <a:r>
              <a:rPr lang="ru-RU" i="1" dirty="0"/>
              <a:t>→ не менее </a:t>
            </a:r>
            <a:r>
              <a:rPr lang="ru-RU" i="1" dirty="0">
                <a:solidFill>
                  <a:srgbClr val="FF0000"/>
                </a:solidFill>
              </a:rPr>
              <a:t>60 баллов </a:t>
            </a:r>
            <a:r>
              <a:rPr lang="ru-RU" i="1" dirty="0"/>
              <a:t>на ЕГЭ по </a:t>
            </a:r>
            <a:r>
              <a:rPr lang="ru-RU" i="1" dirty="0">
                <a:solidFill>
                  <a:srgbClr val="FF0000"/>
                </a:solidFill>
              </a:rPr>
              <a:t>одному из сдаваемых учебных предметов;</a:t>
            </a:r>
          </a:p>
          <a:p>
            <a:pPr marL="0" indent="0" algn="ctr">
              <a:buNone/>
              <a:defRPr/>
            </a:pP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Без учета повторной аттестации!!!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id="{3200B4A0-3A80-F6E5-1EEE-CE895105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581025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002060"/>
                </a:solidFill>
                <a:latin typeface="Times New Roman" panose="02020603050405020304" pitchFamily="18" charset="0"/>
              </a:rPr>
              <a:t>Официальные сайты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91013B-7A83-6AC5-2909-83FEBCB4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071564"/>
            <a:ext cx="8329613" cy="5253037"/>
          </a:xfrm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педагогических измерений</a:t>
            </a:r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http://www.fipi.ru/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ГИА-9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http://gia.edu.ru</a:t>
            </a:r>
            <a:r>
              <a:rPr lang="ru-RU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Самарское управление МОиН Самарской области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http://www.</a:t>
            </a:r>
            <a:r>
              <a:rPr lang="en-US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samobr</a:t>
            </a:r>
            <a:r>
              <a:rPr lang="ru-RU" altLang="ru-RU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.ru/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C3356-CCCE-4B7E-A12F-F56E0F8F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945" y="155312"/>
            <a:ext cx="8821882" cy="4579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Нормативные документы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98B18C-C5CE-4CE8-98C9-A97F3C2E5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02" y="683184"/>
            <a:ext cx="11039667" cy="5661055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просвещения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 и Федеральной службы по надзору в сфере образования и науки от 04.04.2023№ 233/552 «Об утверждении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проведения государственной итоговой аттестации по образовательным программам среднего общего образования».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министерства образования Самарской области от 28.10.2025 № 581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</a:rPr>
              <a:t>-р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определении сроков 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 регистрации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участия в итоговом сочинении (изложении) на территории Самарской области в 2025 -2026 учебном году».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образования Самарской области от 29.10.2025  № 584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</a:rPr>
              <a:t>-од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организации и проведения итогового сочинения (изложения)  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 проверки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сочинения (изложения) на территории Самарской области в 2025-2026 учебном году».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Приказ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образования Самарской области от 25.11.2025 № 654 -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Об аккредитации общественных наблюдателей при проведении итогового сочинения (изложения) на территории Самарской области в 2024-2025 учебном году».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Приказ Самарского управления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</a:rPr>
              <a:t>министерства образования Самарской области от 24.11.2025 № 524–од «О проведении итогового сочинения (изложения) на территории городского округа Самара в 2025-2026 учебном году».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7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Приказ Самарского управления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</a:rPr>
              <a:t>министерства образования Самарской области от 24.11.2025 № 525 –од «Об обеспечении контроля за проведением итогового сочинения (изложения) в образовательных организациях городского округа Самара 3 декабря 2025 года» (Акт контроля).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Федеральной службы по надзору в сфере образования и науки от 14.10.2024 № 04-</a:t>
            </a:r>
            <a:r>
              <a:rPr lang="en-US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en-US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 направлении методических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рекомендациях  по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 проведению итогового сочинения (изложения) в 202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-2026 учебном году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(Правила заполнения бланков ИС(И)).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Самарского управления министерства образования Самарской области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24.10.2025 № 494 –од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</a:rPr>
              <a:t>О внесении сведений в региональную информационную систему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в 2025-2026 учебном году на территории городского округа Самара».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8357DF-686E-945B-27E0-DF00F5D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657"/>
          <a:stretch>
            <a:fillRect/>
          </a:stretch>
        </p:blipFill>
        <p:spPr>
          <a:xfrm>
            <a:off x="168802" y="21106"/>
            <a:ext cx="816416" cy="7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EE95D3-7BFB-9453-FBCA-9338504D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" y="94793"/>
            <a:ext cx="10013966" cy="66684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036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39E7A6-9D78-7DDB-96F1-4747A7D2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3" t="5152" b="9868"/>
          <a:stretch>
            <a:fillRect/>
          </a:stretch>
        </p:blipFill>
        <p:spPr>
          <a:xfrm>
            <a:off x="562906" y="120469"/>
            <a:ext cx="10570149" cy="661706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64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C3356-CCCE-4B7E-A12F-F56E0F8F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196" y="144330"/>
            <a:ext cx="9144000" cy="40011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Сроки проведения и участники итогового сочинения (изложения)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73874B-82CB-F488-07FB-1D81603B2B28}"/>
              </a:ext>
            </a:extLst>
          </p:cNvPr>
          <p:cNvSpPr/>
          <p:nvPr/>
        </p:nvSpPr>
        <p:spPr>
          <a:xfrm>
            <a:off x="458040" y="935345"/>
            <a:ext cx="1722453" cy="501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дата проведения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B8C02D-F25D-4211-A9C3-881C4B458B94}"/>
              </a:ext>
            </a:extLst>
          </p:cNvPr>
          <p:cNvSpPr/>
          <p:nvPr/>
        </p:nvSpPr>
        <p:spPr>
          <a:xfrm>
            <a:off x="438181" y="1486458"/>
            <a:ext cx="17224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</p:txBody>
      </p:sp>
      <p:sp>
        <p:nvSpPr>
          <p:cNvPr id="6" name="Объект 44">
            <a:extLst>
              <a:ext uri="{FF2B5EF4-FFF2-40B4-BE49-F238E27FC236}">
                <a16:creationId xmlns:a16="http://schemas.microsoft.com/office/drawing/2014/main" id="{9CBD0BDF-B905-8533-002F-7676A31D6F01}"/>
              </a:ext>
            </a:extLst>
          </p:cNvPr>
          <p:cNvSpPr txBox="1">
            <a:spLocks/>
          </p:cNvSpPr>
          <p:nvPr/>
        </p:nvSpPr>
        <p:spPr>
          <a:xfrm>
            <a:off x="3384991" y="910082"/>
            <a:ext cx="3158802" cy="501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Дополнительные </a:t>
            </a:r>
          </a:p>
          <a:p>
            <a:r>
              <a:rPr lang="ru-RU" dirty="0"/>
              <a:t>сроки проведения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443BD2-4799-84E3-AF05-201FB965D99B}"/>
              </a:ext>
            </a:extLst>
          </p:cNvPr>
          <p:cNvSpPr/>
          <p:nvPr/>
        </p:nvSpPr>
        <p:spPr>
          <a:xfrm>
            <a:off x="3384991" y="1468136"/>
            <a:ext cx="146927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03C36-853A-DCF6-60C9-EDD1FAC77C44}"/>
              </a:ext>
            </a:extLst>
          </p:cNvPr>
          <p:cNvSpPr/>
          <p:nvPr/>
        </p:nvSpPr>
        <p:spPr>
          <a:xfrm>
            <a:off x="4965677" y="1479415"/>
            <a:ext cx="15603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080F9FF-0D2E-B409-632D-2BD83C935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519309"/>
              </p:ext>
            </p:extLst>
          </p:nvPr>
        </p:nvGraphicFramePr>
        <p:xfrm>
          <a:off x="7493093" y="772833"/>
          <a:ext cx="4367842" cy="194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B6DD14-C6AE-5E24-B386-149F550FFB46}"/>
              </a:ext>
            </a:extLst>
          </p:cNvPr>
          <p:cNvSpPr/>
          <p:nvPr/>
        </p:nvSpPr>
        <p:spPr>
          <a:xfrm>
            <a:off x="9727834" y="3193068"/>
            <a:ext cx="2133101" cy="7358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D004F02F-5D11-1DE3-6CFA-2FD71306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55" y="4259100"/>
            <a:ext cx="2133101" cy="144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864E29-2F9E-8BBB-8368-8D20B7A2FFBF}"/>
              </a:ext>
            </a:extLst>
          </p:cNvPr>
          <p:cNvSpPr/>
          <p:nvPr/>
        </p:nvSpPr>
        <p:spPr>
          <a:xfrm>
            <a:off x="458040" y="1949731"/>
            <a:ext cx="1722453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51425FB-21F3-EAD7-3873-777005C157C6}"/>
              </a:ext>
            </a:extLst>
          </p:cNvPr>
          <p:cNvSpPr/>
          <p:nvPr/>
        </p:nvSpPr>
        <p:spPr>
          <a:xfrm>
            <a:off x="3377112" y="1894177"/>
            <a:ext cx="1469273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29806-E183-AD95-5C9C-52E345778131}"/>
              </a:ext>
            </a:extLst>
          </p:cNvPr>
          <p:cNvSpPr/>
          <p:nvPr/>
        </p:nvSpPr>
        <p:spPr>
          <a:xfrm>
            <a:off x="4980331" y="1894177"/>
            <a:ext cx="1542531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D32F3-CD9D-6C1C-36F4-1D134CE9F17C}"/>
              </a:ext>
            </a:extLst>
          </p:cNvPr>
          <p:cNvSpPr txBox="1"/>
          <p:nvPr/>
        </p:nvSpPr>
        <p:spPr>
          <a:xfrm>
            <a:off x="3169706" y="3228695"/>
            <a:ext cx="6366971" cy="35394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ДОПОЛНИТЕЛЬНЫЕ даты к написанию ИС(И) допускаются: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Обучающиеся, которые прибыли в ОО после 20.11.2025 и не писали заявление на сдачу ИС(И) назначаются на ИС(И) только – на 4 февраля 2025! Вносятся сведения в РИС ГИА - 11 до 20 января 2026 (письмо в СУ);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получившие неудовлетворительный результат («незачет») за ИС(И);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удаленные с ИС(И) за нарушения требований (подпункт 1 пункта 28 Порядка);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неявившиеся на ИС(И) по уважительным причинам, подтвержденным документально (Статистика лист «Неявка», документы в СУ);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не завершившие написание ИС(И) по уважительной причине.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403E0B-7506-0C7E-EDF0-43408A16054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57"/>
          <a:stretch>
            <a:fillRect/>
          </a:stretch>
        </p:blipFill>
        <p:spPr>
          <a:xfrm>
            <a:off x="-14905" y="7603"/>
            <a:ext cx="945573" cy="8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6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368" y="108687"/>
            <a:ext cx="5483446" cy="620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итогового сочинения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(без изменений)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8496" y="1265717"/>
            <a:ext cx="164554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8495" y="1849234"/>
            <a:ext cx="1645543" cy="393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4511" y="2390045"/>
            <a:ext cx="1645543" cy="434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ru-RU" dirty="0">
                <a:solidFill>
                  <a:schemeClr val="lt1"/>
                </a:solidFill>
              </a:rPr>
              <a:t>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9786" y="2966464"/>
            <a:ext cx="1628124" cy="379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ru-RU" dirty="0">
                <a:solidFill>
                  <a:schemeClr val="lt1"/>
                </a:solidFill>
              </a:rPr>
              <a:t>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82199" y="1273702"/>
            <a:ext cx="393589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итогового сочинения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 250 слов)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82199" y="1824070"/>
            <a:ext cx="393589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сочинения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82199" y="2401222"/>
            <a:ext cx="3935894" cy="434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 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(ориентация на тему, а не направление)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82199" y="2913077"/>
            <a:ext cx="3935894" cy="498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 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82199" y="3514089"/>
            <a:ext cx="3935895" cy="407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 логика рассуждения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82199" y="4088223"/>
            <a:ext cx="3935894" cy="360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письменной речи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85116" y="4586041"/>
            <a:ext cx="3935894" cy="360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81077" y="3475768"/>
            <a:ext cx="1662961" cy="4523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81077" y="4064152"/>
            <a:ext cx="1662961" cy="379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81077" y="4585560"/>
            <a:ext cx="1645542" cy="3721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98495" y="773120"/>
            <a:ext cx="5632324" cy="390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по критериям допускаются сочинения соответствующие: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1 и 2 и критериям 1 и 2!!!!!!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41B39AF-2F05-71F9-31FE-A74E8696A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022315"/>
              </p:ext>
            </p:extLst>
          </p:nvPr>
        </p:nvGraphicFramePr>
        <p:xfrm>
          <a:off x="-112651" y="886241"/>
          <a:ext cx="6094351" cy="417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1F3C64-E281-92C1-2089-ABEAB0656018}"/>
              </a:ext>
            </a:extLst>
          </p:cNvPr>
          <p:cNvSpPr txBox="1">
            <a:spLocks/>
          </p:cNvSpPr>
          <p:nvPr/>
        </p:nvSpPr>
        <p:spPr>
          <a:xfrm>
            <a:off x="592610" y="168079"/>
            <a:ext cx="5134398" cy="602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закрытого банка заданий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и подразделы (без изменений)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EFBA4EE-2338-FB68-8976-0D4F8CB903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8" y="5061518"/>
            <a:ext cx="1492588" cy="1492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337A5E-57E8-21BF-1AAE-1919987E72C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5657"/>
          <a:stretch>
            <a:fillRect/>
          </a:stretch>
        </p:blipFill>
        <p:spPr>
          <a:xfrm>
            <a:off x="-14905" y="7603"/>
            <a:ext cx="945573" cy="841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56D793-9A2C-52BE-5ECE-B2003EDFDF18}"/>
              </a:ext>
            </a:extLst>
          </p:cNvPr>
          <p:cNvSpPr txBox="1"/>
          <p:nvPr/>
        </p:nvSpPr>
        <p:spPr>
          <a:xfrm>
            <a:off x="2354094" y="5053807"/>
            <a:ext cx="69066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1500"/>
              </a:spcAft>
              <a:buNone/>
            </a:pPr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/>
                <a:latin typeface="-apple-system"/>
              </a:rPr>
              <a:t>«ЕГЭ – 2026 </a:t>
            </a:r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</a:t>
            </a:r>
            <a:r>
              <a:rPr lang="ru-RU" b="1" i="0" dirty="0">
                <a:solidFill>
                  <a:schemeClr val="tx2">
                    <a:lumMod val="75000"/>
                  </a:schemeClr>
                </a:solidFill>
                <a:effectLst/>
                <a:latin typeface="-apple-system"/>
              </a:rPr>
              <a:t> со специалистом»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-apple-system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2B4835-2343-636F-6CC1-248990ED5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4403"/>
          <a:stretch>
            <a:fillRect/>
          </a:stretch>
        </p:blipFill>
        <p:spPr>
          <a:xfrm>
            <a:off x="4078039" y="5375256"/>
            <a:ext cx="3125809" cy="141625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F22B65F-5090-80F3-98A0-83C8F73F8A99}"/>
              </a:ext>
            </a:extLst>
          </p:cNvPr>
          <p:cNvSpPr/>
          <p:nvPr/>
        </p:nvSpPr>
        <p:spPr>
          <a:xfrm>
            <a:off x="8754878" y="5846546"/>
            <a:ext cx="1984457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dirty="0">
                <a:hlinkClick r:id="rId11"/>
              </a:rPr>
              <a:t>clck.ru/3QWiYF</a:t>
            </a:r>
            <a:r>
              <a:rPr lang="ru-RU" dirty="0">
                <a:hlinkClick r:id="rId11"/>
              </a:rPr>
              <a:t> </a:t>
            </a:r>
            <a:endParaRPr lang="en-US" dirty="0">
              <a:hlinkClick r:id="rId11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41D78899-9C8F-82DB-F0A7-B4CE38F2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97" y="6046598"/>
            <a:ext cx="341263" cy="34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2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085" y="852277"/>
            <a:ext cx="1130808" cy="1062227"/>
          </a:xfrm>
          <a:prstGeom prst="rect">
            <a:avLst/>
          </a:prstGeom>
        </p:spPr>
      </p:pic>
      <p:pic>
        <p:nvPicPr>
          <p:cNvPr id="1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2046" y="2492100"/>
            <a:ext cx="1110234" cy="930401"/>
          </a:xfrm>
          <a:prstGeom prst="rect">
            <a:avLst/>
          </a:prstGeom>
        </p:spPr>
      </p:pic>
      <p:pic>
        <p:nvPicPr>
          <p:cNvPr id="1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5950" y="2444856"/>
            <a:ext cx="1068324" cy="1062227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3466" y="4188421"/>
            <a:ext cx="1193291" cy="914400"/>
          </a:xfrm>
          <a:prstGeom prst="rect">
            <a:avLst/>
          </a:prstGeom>
        </p:spPr>
      </p:pic>
      <p:pic>
        <p:nvPicPr>
          <p:cNvPr id="1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3763" y="4103839"/>
            <a:ext cx="1066800" cy="1060704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3990124" y="848888"/>
            <a:ext cx="5270269" cy="83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ru-RU" sz="2000" b="1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ru-RU" sz="2000" b="1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0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</a:t>
            </a:r>
            <a:r>
              <a:rPr lang="ru-RU" sz="2000" b="1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фото,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аудио</a:t>
            </a: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видеоаппаратуру;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035965" y="1914505"/>
            <a:ext cx="5473884" cy="132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spc="-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algn="just"/>
            <a:r>
              <a:rPr lang="ru-RU" b="1" dirty="0"/>
              <a:t>Иметь при себе справочные материалы, письменные заметки и иные средства хранения и передачи информации, собственные орфографические и (или) толковые  словари; тексты литературного материала;</a:t>
            </a:r>
          </a:p>
          <a:p>
            <a:pPr algn="just"/>
            <a:endParaRPr lang="ru-RU" sz="180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035965" y="4222332"/>
            <a:ext cx="5473884" cy="117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spc="-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12700" algn="just"/>
            <a:r>
              <a:rPr lang="ru-RU" b="1" dirty="0"/>
              <a:t>Оказывать содействие участникам</a:t>
            </a:r>
            <a:r>
              <a:rPr lang="ru-RU" b="1" spc="10" dirty="0"/>
              <a:t> </a:t>
            </a:r>
            <a:r>
              <a:rPr lang="ru-RU" b="1" dirty="0"/>
              <a:t>ИС(И),  вмешиваться в действия сотрудников  ОО и в ход подготовки и проведения ИС(И), нарушать порядок проведения ИС(И).</a:t>
            </a:r>
          </a:p>
          <a:p>
            <a:pPr algn="just"/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558D74-C4CA-4997-009A-8061311AFED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5657"/>
          <a:stretch>
            <a:fillRect/>
          </a:stretch>
        </p:blipFill>
        <p:spPr>
          <a:xfrm>
            <a:off x="-14905" y="7603"/>
            <a:ext cx="945573" cy="8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48E6DCD-F5F9-FD4D-8825-2E92BFEB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6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65927-67BB-A5B3-15D4-FE6C39C2572A}"/>
              </a:ext>
            </a:extLst>
          </p:cNvPr>
          <p:cNvSpPr txBox="1"/>
          <p:nvPr/>
        </p:nvSpPr>
        <p:spPr>
          <a:xfrm>
            <a:off x="1574276" y="1178351"/>
            <a:ext cx="92948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Физика3 часа 55 минут (235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Биология3 часа 55 минут (235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Литература3 часа 55 минут (235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Информатика3 часа 55 минут (235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Профильная математика3 часа 55 минут (235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Русский язык3 часа 30 минут (210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История3 часа 30 минут (210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Химия3 часа 30 минут (210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Обществознание3 часа 30 минут (210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Базовая математика3 часа (180 минут)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География3 часа (180 минут)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Английский язык.  Письменная часть3 часа 10 минут (190 минут), устная часть 17 минут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32199E-BE1C-0CA1-593F-9D01DF1D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693138" cy="1074656"/>
          </a:xfrm>
        </p:spPr>
        <p:txBody>
          <a:bodyPr/>
          <a:lstStyle/>
          <a:p>
            <a:r>
              <a:rPr lang="ru-RU" sz="3600" dirty="0"/>
              <a:t>Сколько длится ЕГЭ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221260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3536</TotalTime>
  <Words>1403</Words>
  <Application>Microsoft Office PowerPoint</Application>
  <PresentationFormat>Широкоэкранный</PresentationFormat>
  <Paragraphs>125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-apple-system</vt:lpstr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Общешкольное родительское собрание 11 класс</vt:lpstr>
      <vt:lpstr>Нормативные документы </vt:lpstr>
      <vt:lpstr>Презентация PowerPoint</vt:lpstr>
      <vt:lpstr>Презентация PowerPoint</vt:lpstr>
      <vt:lpstr>Сроки проведения и участники итогового сочинения (изложения)</vt:lpstr>
      <vt:lpstr>Критерии оценивания итогового сочинения  (без изменений)</vt:lpstr>
      <vt:lpstr>Презентация PowerPoint</vt:lpstr>
      <vt:lpstr>Презентация PowerPoint</vt:lpstr>
      <vt:lpstr>Сколько длится ЕГЭ в 2025 году</vt:lpstr>
      <vt:lpstr>Медаль «За особые успехи в учении» I степени </vt:lpstr>
      <vt:lpstr>Медаль «За особые успехи в учении» II степени</vt:lpstr>
      <vt:lpstr>Официальные сайты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 итогового сочинения (изложения) 01.12.2021  на территории  г.о. Самара</dc:title>
  <dc:creator>Admin</dc:creator>
  <cp:lastModifiedBy>Buh</cp:lastModifiedBy>
  <cp:revision>122</cp:revision>
  <cp:lastPrinted>2025-11-26T07:48:04Z</cp:lastPrinted>
  <dcterms:created xsi:type="dcterms:W3CDTF">2021-11-24T06:26:55Z</dcterms:created>
  <dcterms:modified xsi:type="dcterms:W3CDTF">2025-11-27T14:10:47Z</dcterms:modified>
</cp:coreProperties>
</file>